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7267" y="182079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哥</a:t>
            </a:r>
            <a:r>
              <a:rPr lang="zh-CN" altLang="en-US" sz="5400" b="1" dirty="0" smtClean="0">
                <a:latin typeface="微软雅黑" panose="020B0503020204020204" charset="-122"/>
                <a:ea typeface="微软雅黑" panose="020B0503020204020204" charset="-122"/>
              </a:rPr>
              <a:t>林多前书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963" y="4572000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方正姚体" panose="02010601030101010101" pitchFamily="2" charset="-122"/>
                <a:ea typeface="方正姚体" panose="02010601030101010101" pitchFamily="2" charset="-122"/>
              </a:rPr>
              <a:t>真智慧，是基督，公义聖别和救赎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49040" y="3337560"/>
            <a:ext cx="167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 </a:t>
            </a:r>
            <a:r>
              <a:rPr lang="en-US" altLang="zh-CN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1 </a:t>
            </a:r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章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2795" y="1141730"/>
            <a:ext cx="2388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言论的智慧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0040" y="1141730"/>
            <a:ext cx="3162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基督的十字架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00040" y="1999615"/>
            <a:ext cx="18211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神的能力</a:t>
            </a:r>
          </a:p>
          <a:p>
            <a:r>
              <a:rPr lang="zh-CN" altLang="en-US" sz="2400" b="1"/>
              <a:t>神的智慧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2010" y="2785745"/>
            <a:ext cx="2319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犹太人：神迹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2010" y="3404870"/>
            <a:ext cx="3554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希利尼人：智慧（哲学）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2795" y="1999615"/>
            <a:ext cx="3003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世人的智慧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0040" y="3246120"/>
            <a:ext cx="2971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公义、圣别和救赎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5825" y="866775"/>
            <a:ext cx="74561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我愿鼓励你们众人寻求经历并享受神儿子的交通。我们越共同有分于这交通，对此越有享受，召会生活就越美好。我们在家里，在聚会中，都需要享受这交通。这样，我们就不会被意见、闲谈、或不同的教训所摸着，因我们不会在意别的，只在意实际的共同享受包罗万有的基督；祂对我们是那灵、复活、和三一神。这交通就是召会的实际。因此，我们必须寻求一直经历这交通；这样我们就会在召会中享受基督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MG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" y="10160"/>
            <a:ext cx="9114155" cy="687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880" y="427355"/>
            <a:ext cx="7493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主题：基督与十字架，是召会一切难处的解答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8255" y="1160145"/>
            <a:ext cx="703961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壹  引言─起初的恩赐，与有分于基督　一1～9 </a:t>
            </a:r>
          </a:p>
          <a:p>
            <a:r>
              <a:rPr lang="zh-CN" altLang="en-US" sz="2400" b="1"/>
              <a:t>贰  对付分裂　一10～四21 </a:t>
            </a:r>
          </a:p>
          <a:p>
            <a:r>
              <a:rPr lang="zh-CN" altLang="en-US" sz="2400" b="1"/>
              <a:t>叁  对付恶弟兄　五1～13 </a:t>
            </a:r>
          </a:p>
          <a:p>
            <a:r>
              <a:rPr lang="zh-CN" altLang="en-US" sz="2400" b="1"/>
              <a:t>肆  对付信徒间的诉讼　六1～11 </a:t>
            </a:r>
          </a:p>
          <a:p>
            <a:r>
              <a:rPr lang="zh-CN" altLang="en-US" sz="2400" b="1"/>
              <a:t>伍  对付滥用自由　六12～20 </a:t>
            </a:r>
          </a:p>
          <a:p>
            <a:r>
              <a:rPr lang="zh-CN" altLang="en-US" sz="2400" b="1"/>
              <a:t>陆  对付婚姻的生活　七1～40 </a:t>
            </a:r>
          </a:p>
          <a:p>
            <a:r>
              <a:rPr lang="zh-CN" altLang="en-US" sz="2400" b="1"/>
              <a:t>柒  对付吃祭偶像之物　八1～十一1 </a:t>
            </a:r>
          </a:p>
          <a:p>
            <a:r>
              <a:rPr lang="zh-CN" altLang="en-US" sz="2400" b="1"/>
              <a:t>捌  对付蒙头　十一2～16 </a:t>
            </a:r>
          </a:p>
          <a:p>
            <a:r>
              <a:rPr lang="zh-CN" altLang="en-US" sz="2400" b="1"/>
              <a:t>玖  对付主的晚餐　十一17～34 </a:t>
            </a:r>
          </a:p>
          <a:p>
            <a:r>
              <a:rPr lang="zh-CN" altLang="en-US" sz="2400" b="1"/>
              <a:t>拾  对付恩赐　十二1～十四40 </a:t>
            </a:r>
          </a:p>
          <a:p>
            <a:r>
              <a:rPr lang="zh-CN" altLang="en-US" sz="2400" b="1"/>
              <a:t>拾壹  对付复活　十五1～58 </a:t>
            </a:r>
          </a:p>
          <a:p>
            <a:r>
              <a:rPr lang="zh-CN" altLang="en-US" sz="2400" b="1"/>
              <a:t>拾贰  对付收集馈送　十六1～9 </a:t>
            </a:r>
          </a:p>
          <a:p>
            <a:r>
              <a:rPr lang="zh-CN" altLang="en-US" sz="2400" b="1"/>
              <a:t>拾叁  结语　十六10～24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005" y="712470"/>
            <a:ext cx="7686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引言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起初的恩赐，与有分于基督　一1～9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2005" y="1374140"/>
            <a:ext cx="4326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对付分裂　一10～四21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5380" y="2023110"/>
            <a:ext cx="72066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基督和祂的十字架，是召会中所有难处的惟一解答　一10～31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5380" y="3016250"/>
            <a:ext cx="4831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基督不是分开的　10～17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5380" y="3744595"/>
            <a:ext cx="7207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钉十字架的基督，是神的能力和神的智慧　18～25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5380" y="4685665"/>
            <a:ext cx="6856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基督是我们的智慧：公义、圣别和救赎　26～31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4385" y="1049020"/>
            <a:ext cx="763587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1:2 写信给在哥林多神的召会，就是给在基督耶稣里被圣别，蒙召的圣徒，同着所有在各处呼求我们主耶稣基督之名的人；祂是他们的，也是我们的；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4385" y="2701925"/>
            <a:ext cx="763587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1:9 神是信实的，你们乃是为祂所召，进入了祂儿子我们主耶稣基督的交通。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4385" y="4077335"/>
            <a:ext cx="763587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1:30 但你们得在基督耶稣里，是出于神，这基督成了从神给我们的智慧：公义、圣别和救赎，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7300" y="1020445"/>
            <a:ext cx="2908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在哥林多神的召会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7300" y="1814830"/>
            <a:ext cx="29083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在基督耶稣里被圣别，蒙召的圣徒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77105" y="1814830"/>
            <a:ext cx="30638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所有在各处呼求我们主耶稣基督之名的人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9165" y="3659505"/>
            <a:ext cx="59074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祂是他们的，也是我们的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09165" y="4478020"/>
            <a:ext cx="5506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祂儿子我们主耶稣基督的交通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635" y="699135"/>
            <a:ext cx="802767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交通含示共享。共享就是一同分享某样东西。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交通也包括来往。每当我们与别人一同坐席，彼此就有来往。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神呼召我们进入的交通，是祂儿子我们主耶稣基督的交通。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这交通包括了父、子、灵三一神。这是成肉体、钉十字架、并复活之基督的交通，这位基督在复活里乃是赐生命的灵。这包罗万有的一位是我们的筵席，这筵席就是交通。我们是一班蒙召进入了这交通的人，现今藉着吃喝基督而享受祂。不但如此，我们有共享，我们彼此有来往交通。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这种交通，这种共享，就是召会生活。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1376680"/>
            <a:ext cx="58388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在基督里，在一切的发表和知识上，样样都得以富足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坚固使徒们</a:t>
            </a:r>
            <a:r>
              <a:rPr lang="zh-CN" altLang="en-US" sz="2400" b="1"/>
              <a:t>为基督所作的见证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在恩赐上一无所缺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热切等待主耶稣基督的显现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9165" y="382270"/>
            <a:ext cx="68611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我因神在基督耶稣里所赐给你们的恩典，常常为你们感谢我的神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9165" y="4422140"/>
            <a:ext cx="67900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祂也必坚固你们到底，使你们在我们主耶稣基督的日子无可指责。 </a:t>
            </a:r>
          </a:p>
          <a:p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939165" y="5363210"/>
            <a:ext cx="17824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神是信实的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405" y="1181735"/>
            <a:ext cx="7372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1:12 我是说，你们各人说，我是属保罗的，我是属亚波罗的，我是属矶法的，我是属基督的。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405" y="2142490"/>
            <a:ext cx="7169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1:13 基督是分开的么？保罗为你们钉了十字架么？或者你们是浸入保罗的名里么？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9330" y="3413760"/>
            <a:ext cx="248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基督不是分开的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70960" y="3449320"/>
            <a:ext cx="3683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你们不是浸入保罗的名里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743</Words>
  <Application>Microsoft Office PowerPoint</Application>
  <PresentationFormat>全屏显示(4:3)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方正姚体</vt:lpstr>
      <vt:lpstr>华文隶书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wztw</dc:creator>
  <cp:lastModifiedBy>bide</cp:lastModifiedBy>
  <cp:revision>5</cp:revision>
  <dcterms:created xsi:type="dcterms:W3CDTF">2018-08-15T09:42:52Z</dcterms:created>
  <dcterms:modified xsi:type="dcterms:W3CDTF">2020-08-12T03:11:20Z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